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E5806-1FBE-4304-8631-47ED675C8724}" type="doc">
      <dgm:prSet loTypeId="urn:microsoft.com/office/officeart/2005/8/layout/orgChart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DF6DE639-D9C9-4CA9-A02C-28C97B14C7A5}">
      <dgm:prSet phldrT="[Tekst]"/>
      <dgm:spPr/>
      <dgm:t>
        <a:bodyPr/>
        <a:lstStyle/>
        <a:p>
          <a:r>
            <a:rPr lang="nb-NO" dirty="0" smtClean="0"/>
            <a:t>Generalforsamling</a:t>
          </a:r>
          <a:endParaRPr lang="nb-NO" dirty="0"/>
        </a:p>
      </dgm:t>
    </dgm:pt>
    <dgm:pt modelId="{CD9FB3D2-2953-47EF-A5B2-581DA78328E1}" type="parTrans" cxnId="{5EC9DB23-7351-4028-A686-306AB01D069B}">
      <dgm:prSet/>
      <dgm:spPr/>
      <dgm:t>
        <a:bodyPr/>
        <a:lstStyle/>
        <a:p>
          <a:endParaRPr lang="nb-NO"/>
        </a:p>
      </dgm:t>
    </dgm:pt>
    <dgm:pt modelId="{96555063-C14A-49B8-8308-5613E2147CF7}" type="sibTrans" cxnId="{5EC9DB23-7351-4028-A686-306AB01D069B}">
      <dgm:prSet/>
      <dgm:spPr/>
      <dgm:t>
        <a:bodyPr/>
        <a:lstStyle/>
        <a:p>
          <a:endParaRPr lang="nb-NO"/>
        </a:p>
      </dgm:t>
    </dgm:pt>
    <dgm:pt modelId="{7E9E132C-5922-4507-87BF-237F290011C1}" type="asst">
      <dgm:prSet phldrT="[Tekst]"/>
      <dgm:spPr/>
      <dgm:t>
        <a:bodyPr/>
        <a:lstStyle/>
        <a:p>
          <a:r>
            <a:rPr lang="nb-NO" dirty="0" smtClean="0"/>
            <a:t>Styreleder </a:t>
          </a:r>
          <a:endParaRPr lang="nb-NO" dirty="0"/>
        </a:p>
      </dgm:t>
    </dgm:pt>
    <dgm:pt modelId="{1364F1CB-2C45-4406-9D09-DA59CC396463}" type="parTrans" cxnId="{32862C36-87C9-4298-9B5A-8451126D600C}">
      <dgm:prSet/>
      <dgm:spPr/>
      <dgm:t>
        <a:bodyPr/>
        <a:lstStyle/>
        <a:p>
          <a:endParaRPr lang="nb-NO"/>
        </a:p>
      </dgm:t>
    </dgm:pt>
    <dgm:pt modelId="{144996B8-805B-415A-9713-A57B116522D1}" type="sibTrans" cxnId="{32862C36-87C9-4298-9B5A-8451126D600C}">
      <dgm:prSet/>
      <dgm:spPr/>
      <dgm:t>
        <a:bodyPr/>
        <a:lstStyle/>
        <a:p>
          <a:endParaRPr lang="nb-NO"/>
        </a:p>
      </dgm:t>
    </dgm:pt>
    <dgm:pt modelId="{77D6F566-9B06-4352-A6E5-FDA182E83DE8}">
      <dgm:prSet phldrT="[Tekst]"/>
      <dgm:spPr/>
      <dgm:t>
        <a:bodyPr/>
        <a:lstStyle/>
        <a:p>
          <a:r>
            <a:rPr lang="nb-NO" dirty="0" smtClean="0"/>
            <a:t>FAU</a:t>
          </a:r>
          <a:endParaRPr lang="nb-NO" dirty="0"/>
        </a:p>
      </dgm:t>
    </dgm:pt>
    <dgm:pt modelId="{D93EE4B9-6EEB-4D9A-BA00-7DD9B3580274}" type="parTrans" cxnId="{ECB5C6BC-2255-4FD8-A08C-9B84F9BE71B3}">
      <dgm:prSet/>
      <dgm:spPr/>
      <dgm:t>
        <a:bodyPr/>
        <a:lstStyle/>
        <a:p>
          <a:endParaRPr lang="nb-NO"/>
        </a:p>
      </dgm:t>
    </dgm:pt>
    <dgm:pt modelId="{9393F096-45F3-4A75-BF08-6A73B35C59B7}" type="sibTrans" cxnId="{ECB5C6BC-2255-4FD8-A08C-9B84F9BE71B3}">
      <dgm:prSet/>
      <dgm:spPr/>
      <dgm:t>
        <a:bodyPr/>
        <a:lstStyle/>
        <a:p>
          <a:endParaRPr lang="nb-NO"/>
        </a:p>
      </dgm:t>
    </dgm:pt>
    <dgm:pt modelId="{90AFF3F1-0465-4C6E-908D-53E8C0FDB99A}">
      <dgm:prSet phldrT="[Tekst]"/>
      <dgm:spPr/>
      <dgm:t>
        <a:bodyPr/>
        <a:lstStyle/>
        <a:p>
          <a:r>
            <a:rPr lang="nb-NO" dirty="0" smtClean="0"/>
            <a:t>Personalet</a:t>
          </a:r>
          <a:endParaRPr lang="nb-NO" dirty="0"/>
        </a:p>
      </dgm:t>
    </dgm:pt>
    <dgm:pt modelId="{9C41D007-E716-4EC1-8D97-86085D500C8F}" type="parTrans" cxnId="{96145AD2-8650-4EF4-8EC1-41DB0E6BE252}">
      <dgm:prSet/>
      <dgm:spPr/>
      <dgm:t>
        <a:bodyPr/>
        <a:lstStyle/>
        <a:p>
          <a:endParaRPr lang="nb-NO"/>
        </a:p>
      </dgm:t>
    </dgm:pt>
    <dgm:pt modelId="{CAF057BF-5046-4CA3-A479-B47D87392D51}" type="sibTrans" cxnId="{96145AD2-8650-4EF4-8EC1-41DB0E6BE252}">
      <dgm:prSet/>
      <dgm:spPr/>
      <dgm:t>
        <a:bodyPr/>
        <a:lstStyle/>
        <a:p>
          <a:endParaRPr lang="nb-NO"/>
        </a:p>
      </dgm:t>
    </dgm:pt>
    <dgm:pt modelId="{7445AA0A-8BFD-43EA-81F8-021B4B9A9C40}">
      <dgm:prSet phldrT="[Tekst]"/>
      <dgm:spPr/>
      <dgm:t>
        <a:bodyPr/>
        <a:lstStyle/>
        <a:p>
          <a:r>
            <a:rPr lang="nb-NO" dirty="0" smtClean="0"/>
            <a:t>SU</a:t>
          </a:r>
          <a:endParaRPr lang="nb-NO" dirty="0"/>
        </a:p>
      </dgm:t>
    </dgm:pt>
    <dgm:pt modelId="{B4A9D26F-8840-4881-AC6F-D533FAD71AB4}" type="parTrans" cxnId="{193A6547-3F5E-4836-AC28-43B9F3467E44}">
      <dgm:prSet/>
      <dgm:spPr/>
      <dgm:t>
        <a:bodyPr/>
        <a:lstStyle/>
        <a:p>
          <a:endParaRPr lang="nb-NO"/>
        </a:p>
      </dgm:t>
    </dgm:pt>
    <dgm:pt modelId="{7F83792C-1C11-41DF-9779-FAA71DA1B5C4}" type="sibTrans" cxnId="{193A6547-3F5E-4836-AC28-43B9F3467E44}">
      <dgm:prSet/>
      <dgm:spPr/>
      <dgm:t>
        <a:bodyPr/>
        <a:lstStyle/>
        <a:p>
          <a:endParaRPr lang="nb-NO"/>
        </a:p>
      </dgm:t>
    </dgm:pt>
    <dgm:pt modelId="{BDA34B20-B93D-41C4-B49E-FC779A6E1891}" type="asst">
      <dgm:prSet phldrT="[Tekst]"/>
      <dgm:spPr/>
      <dgm:t>
        <a:bodyPr/>
        <a:lstStyle/>
        <a:p>
          <a:r>
            <a:rPr lang="nb-NO" dirty="0" smtClean="0"/>
            <a:t>Daglig leder</a:t>
          </a:r>
          <a:endParaRPr lang="nb-NO" dirty="0"/>
        </a:p>
      </dgm:t>
    </dgm:pt>
    <dgm:pt modelId="{FAD60687-4707-4B2D-A440-441C06F85FD1}" type="parTrans" cxnId="{F8AFB624-A599-49BB-BF96-CB8FD9AB2A64}">
      <dgm:prSet/>
      <dgm:spPr/>
      <dgm:t>
        <a:bodyPr/>
        <a:lstStyle/>
        <a:p>
          <a:endParaRPr lang="nb-NO"/>
        </a:p>
      </dgm:t>
    </dgm:pt>
    <dgm:pt modelId="{89F68200-C09F-4CF1-9BD4-1634401D4018}" type="sibTrans" cxnId="{F8AFB624-A599-49BB-BF96-CB8FD9AB2A64}">
      <dgm:prSet/>
      <dgm:spPr/>
      <dgm:t>
        <a:bodyPr/>
        <a:lstStyle/>
        <a:p>
          <a:endParaRPr lang="nb-NO"/>
        </a:p>
      </dgm:t>
    </dgm:pt>
    <dgm:pt modelId="{685DC091-10CE-441B-9844-6F95F65923C1}" type="asst">
      <dgm:prSet phldrT="[Tekst]"/>
      <dgm:spPr/>
      <dgm:t>
        <a:bodyPr/>
        <a:lstStyle/>
        <a:p>
          <a:r>
            <a:rPr lang="nb-NO" dirty="0" smtClean="0"/>
            <a:t>Styret</a:t>
          </a:r>
          <a:endParaRPr lang="nb-NO" dirty="0"/>
        </a:p>
      </dgm:t>
    </dgm:pt>
    <dgm:pt modelId="{472F5F8B-1F79-4150-BF4A-7C5B413B44A1}" type="parTrans" cxnId="{32A83FEA-D39D-4644-B07C-8625740F2FC6}">
      <dgm:prSet/>
      <dgm:spPr/>
      <dgm:t>
        <a:bodyPr/>
        <a:lstStyle/>
        <a:p>
          <a:endParaRPr lang="nb-NO"/>
        </a:p>
      </dgm:t>
    </dgm:pt>
    <dgm:pt modelId="{CD41CF95-1667-41C8-83B8-130B5B809D4B}" type="sibTrans" cxnId="{32A83FEA-D39D-4644-B07C-8625740F2FC6}">
      <dgm:prSet/>
      <dgm:spPr/>
      <dgm:t>
        <a:bodyPr/>
        <a:lstStyle/>
        <a:p>
          <a:endParaRPr lang="nb-NO"/>
        </a:p>
      </dgm:t>
    </dgm:pt>
    <dgm:pt modelId="{2BE47B2F-5EBF-417B-A34A-408D6CE7F54F}" type="asst">
      <dgm:prSet phldrT="[Tekst]"/>
      <dgm:spPr/>
      <dgm:t>
        <a:bodyPr/>
        <a:lstStyle/>
        <a:p>
          <a:r>
            <a:rPr lang="nb-NO" dirty="0" smtClean="0"/>
            <a:t>Lederteam</a:t>
          </a:r>
          <a:endParaRPr lang="nb-NO" dirty="0"/>
        </a:p>
      </dgm:t>
    </dgm:pt>
    <dgm:pt modelId="{54660C71-2A28-46A8-958F-B2C3BC160C2C}" type="parTrans" cxnId="{4F3200B4-3861-455A-9D17-15FCBEDF644B}">
      <dgm:prSet/>
      <dgm:spPr/>
      <dgm:t>
        <a:bodyPr/>
        <a:lstStyle/>
        <a:p>
          <a:endParaRPr lang="nb-NO"/>
        </a:p>
      </dgm:t>
    </dgm:pt>
    <dgm:pt modelId="{DE46FFDE-EC5C-4EFF-971C-567A056D28B8}" type="sibTrans" cxnId="{4F3200B4-3861-455A-9D17-15FCBEDF644B}">
      <dgm:prSet/>
      <dgm:spPr/>
      <dgm:t>
        <a:bodyPr/>
        <a:lstStyle/>
        <a:p>
          <a:endParaRPr lang="nb-NO"/>
        </a:p>
      </dgm:t>
    </dgm:pt>
    <dgm:pt modelId="{48906E5D-BE5E-4527-A494-5FBAA7C5F3DB}" type="pres">
      <dgm:prSet presAssocID="{7C0E5806-1FBE-4304-8631-47ED675C87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D88057E-C4BB-4CC2-850F-B4E67079EA40}" type="pres">
      <dgm:prSet presAssocID="{DF6DE639-D9C9-4CA9-A02C-28C97B14C7A5}" presName="hierRoot1" presStyleCnt="0">
        <dgm:presLayoutVars>
          <dgm:hierBranch val="init"/>
        </dgm:presLayoutVars>
      </dgm:prSet>
      <dgm:spPr/>
    </dgm:pt>
    <dgm:pt modelId="{4805D09B-96F4-4CD7-ADF2-7571CE294F8F}" type="pres">
      <dgm:prSet presAssocID="{DF6DE639-D9C9-4CA9-A02C-28C97B14C7A5}" presName="rootComposite1" presStyleCnt="0"/>
      <dgm:spPr/>
    </dgm:pt>
    <dgm:pt modelId="{379BE76A-782C-4284-BBE1-73828BFC0D70}" type="pres">
      <dgm:prSet presAssocID="{DF6DE639-D9C9-4CA9-A02C-28C97B14C7A5}" presName="rootText1" presStyleLbl="node0" presStyleIdx="0" presStyleCnt="1" custLinFactY="-5246" custLinFactNeighborX="-5220" custLinFactNeighborY="-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E3806D2-A455-40DC-9F42-3DF6E1C0F7AC}" type="pres">
      <dgm:prSet presAssocID="{DF6DE639-D9C9-4CA9-A02C-28C97B14C7A5}" presName="rootConnector1" presStyleLbl="node1" presStyleIdx="0" presStyleCnt="0"/>
      <dgm:spPr/>
    </dgm:pt>
    <dgm:pt modelId="{3A0EA21A-15D4-4F79-9B4E-9E0C69AB0FF9}" type="pres">
      <dgm:prSet presAssocID="{DF6DE639-D9C9-4CA9-A02C-28C97B14C7A5}" presName="hierChild2" presStyleCnt="0"/>
      <dgm:spPr/>
    </dgm:pt>
    <dgm:pt modelId="{AC192D4D-4F76-41F1-9AF7-31B9F73A33F4}" type="pres">
      <dgm:prSet presAssocID="{D93EE4B9-6EEB-4D9A-BA00-7DD9B3580274}" presName="Name37" presStyleLbl="parChTrans1D2" presStyleIdx="0" presStyleCnt="7"/>
      <dgm:spPr/>
    </dgm:pt>
    <dgm:pt modelId="{0BB46471-8E56-4013-AC6F-4BBF0D91971F}" type="pres">
      <dgm:prSet presAssocID="{77D6F566-9B06-4352-A6E5-FDA182E83DE8}" presName="hierRoot2" presStyleCnt="0">
        <dgm:presLayoutVars>
          <dgm:hierBranch val="init"/>
        </dgm:presLayoutVars>
      </dgm:prSet>
      <dgm:spPr/>
    </dgm:pt>
    <dgm:pt modelId="{17D28908-DFBD-4452-B377-64CC7EE64147}" type="pres">
      <dgm:prSet presAssocID="{77D6F566-9B06-4352-A6E5-FDA182E83DE8}" presName="rootComposite" presStyleCnt="0"/>
      <dgm:spPr/>
    </dgm:pt>
    <dgm:pt modelId="{BF2CA134-1285-4C91-B713-96528481CA6F}" type="pres">
      <dgm:prSet presAssocID="{77D6F566-9B06-4352-A6E5-FDA182E83D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F6A702B-F449-42DB-9EED-A85D941912E0}" type="pres">
      <dgm:prSet presAssocID="{77D6F566-9B06-4352-A6E5-FDA182E83DE8}" presName="rootConnector" presStyleLbl="node2" presStyleIdx="0" presStyleCnt="3"/>
      <dgm:spPr/>
    </dgm:pt>
    <dgm:pt modelId="{36FE0412-8B88-4FF1-8EA5-45FD611772C4}" type="pres">
      <dgm:prSet presAssocID="{77D6F566-9B06-4352-A6E5-FDA182E83DE8}" presName="hierChild4" presStyleCnt="0"/>
      <dgm:spPr/>
    </dgm:pt>
    <dgm:pt modelId="{2065E3F2-788C-4102-B30F-28395E2F8B1C}" type="pres">
      <dgm:prSet presAssocID="{77D6F566-9B06-4352-A6E5-FDA182E83DE8}" presName="hierChild5" presStyleCnt="0"/>
      <dgm:spPr/>
    </dgm:pt>
    <dgm:pt modelId="{6FFF4A2C-3221-4390-9804-05937778F704}" type="pres">
      <dgm:prSet presAssocID="{9C41D007-E716-4EC1-8D97-86085D500C8F}" presName="Name37" presStyleLbl="parChTrans1D2" presStyleIdx="1" presStyleCnt="7"/>
      <dgm:spPr/>
    </dgm:pt>
    <dgm:pt modelId="{98B8D7B5-D7F0-4E9E-A9BE-6C1B460711DD}" type="pres">
      <dgm:prSet presAssocID="{90AFF3F1-0465-4C6E-908D-53E8C0FDB99A}" presName="hierRoot2" presStyleCnt="0">
        <dgm:presLayoutVars>
          <dgm:hierBranch val="init"/>
        </dgm:presLayoutVars>
      </dgm:prSet>
      <dgm:spPr/>
    </dgm:pt>
    <dgm:pt modelId="{86E2EB2F-42B4-4F27-AA6D-901D8E9BA339}" type="pres">
      <dgm:prSet presAssocID="{90AFF3F1-0465-4C6E-908D-53E8C0FDB99A}" presName="rootComposite" presStyleCnt="0"/>
      <dgm:spPr/>
    </dgm:pt>
    <dgm:pt modelId="{DA8A163E-7D9F-4EBC-97DF-6A873D89301B}" type="pres">
      <dgm:prSet presAssocID="{90AFF3F1-0465-4C6E-908D-53E8C0FDB99A}" presName="rootText" presStyleLbl="node2" presStyleIdx="1" presStyleCnt="3" custLinFactNeighborX="-5220" custLinFactNeighborY="2964">
        <dgm:presLayoutVars>
          <dgm:chPref val="3"/>
        </dgm:presLayoutVars>
      </dgm:prSet>
      <dgm:spPr/>
    </dgm:pt>
    <dgm:pt modelId="{F336332D-D566-44DA-B4B6-0B83270D7A74}" type="pres">
      <dgm:prSet presAssocID="{90AFF3F1-0465-4C6E-908D-53E8C0FDB99A}" presName="rootConnector" presStyleLbl="node2" presStyleIdx="1" presStyleCnt="3"/>
      <dgm:spPr/>
    </dgm:pt>
    <dgm:pt modelId="{75E2D553-54E1-4B68-9D48-729365C12CC3}" type="pres">
      <dgm:prSet presAssocID="{90AFF3F1-0465-4C6E-908D-53E8C0FDB99A}" presName="hierChild4" presStyleCnt="0"/>
      <dgm:spPr/>
    </dgm:pt>
    <dgm:pt modelId="{90B96884-A3B1-4CC6-825D-89EE4E3D8B57}" type="pres">
      <dgm:prSet presAssocID="{90AFF3F1-0465-4C6E-908D-53E8C0FDB99A}" presName="hierChild5" presStyleCnt="0"/>
      <dgm:spPr/>
    </dgm:pt>
    <dgm:pt modelId="{D101B14C-37EF-4473-B68B-5BCA97DA5B0E}" type="pres">
      <dgm:prSet presAssocID="{B4A9D26F-8840-4881-AC6F-D533FAD71AB4}" presName="Name37" presStyleLbl="parChTrans1D2" presStyleIdx="2" presStyleCnt="7"/>
      <dgm:spPr/>
    </dgm:pt>
    <dgm:pt modelId="{FBA7BE3F-946A-4C09-90CA-3EA83D5CA46C}" type="pres">
      <dgm:prSet presAssocID="{7445AA0A-8BFD-43EA-81F8-021B4B9A9C40}" presName="hierRoot2" presStyleCnt="0">
        <dgm:presLayoutVars>
          <dgm:hierBranch val="init"/>
        </dgm:presLayoutVars>
      </dgm:prSet>
      <dgm:spPr/>
    </dgm:pt>
    <dgm:pt modelId="{E4874771-6EF5-48C7-B3C3-F390330495CA}" type="pres">
      <dgm:prSet presAssocID="{7445AA0A-8BFD-43EA-81F8-021B4B9A9C40}" presName="rootComposite" presStyleCnt="0"/>
      <dgm:spPr/>
    </dgm:pt>
    <dgm:pt modelId="{BFD4A05B-FC0E-44E4-B87E-1E5DA7A5227F}" type="pres">
      <dgm:prSet presAssocID="{7445AA0A-8BFD-43EA-81F8-021B4B9A9C40}" presName="rootText" presStyleLbl="node2" presStyleIdx="2" presStyleCnt="3">
        <dgm:presLayoutVars>
          <dgm:chPref val="3"/>
        </dgm:presLayoutVars>
      </dgm:prSet>
      <dgm:spPr/>
    </dgm:pt>
    <dgm:pt modelId="{18F136B1-6DCF-4246-8805-7EB90BA13F6C}" type="pres">
      <dgm:prSet presAssocID="{7445AA0A-8BFD-43EA-81F8-021B4B9A9C40}" presName="rootConnector" presStyleLbl="node2" presStyleIdx="2" presStyleCnt="3"/>
      <dgm:spPr/>
    </dgm:pt>
    <dgm:pt modelId="{71138222-19C5-4DB8-8F46-129F88718E10}" type="pres">
      <dgm:prSet presAssocID="{7445AA0A-8BFD-43EA-81F8-021B4B9A9C40}" presName="hierChild4" presStyleCnt="0"/>
      <dgm:spPr/>
    </dgm:pt>
    <dgm:pt modelId="{E2B2E177-1FAC-4E98-8686-2888E65CEB16}" type="pres">
      <dgm:prSet presAssocID="{7445AA0A-8BFD-43EA-81F8-021B4B9A9C40}" presName="hierChild5" presStyleCnt="0"/>
      <dgm:spPr/>
    </dgm:pt>
    <dgm:pt modelId="{BBF3E1D7-59A1-4506-BD48-359D62012219}" type="pres">
      <dgm:prSet presAssocID="{DF6DE639-D9C9-4CA9-A02C-28C97B14C7A5}" presName="hierChild3" presStyleCnt="0"/>
      <dgm:spPr/>
    </dgm:pt>
    <dgm:pt modelId="{A0971E8A-193B-44F3-BF28-E1397B6D5A1A}" type="pres">
      <dgm:prSet presAssocID="{1364F1CB-2C45-4406-9D09-DA59CC396463}" presName="Name111" presStyleLbl="parChTrans1D2" presStyleIdx="3" presStyleCnt="7"/>
      <dgm:spPr/>
    </dgm:pt>
    <dgm:pt modelId="{2B564E87-247C-4DB1-99CC-A3606DCB20F6}" type="pres">
      <dgm:prSet presAssocID="{7E9E132C-5922-4507-87BF-237F290011C1}" presName="hierRoot3" presStyleCnt="0">
        <dgm:presLayoutVars>
          <dgm:hierBranch val="init"/>
        </dgm:presLayoutVars>
      </dgm:prSet>
      <dgm:spPr/>
    </dgm:pt>
    <dgm:pt modelId="{96553D94-4F9B-4B30-88AA-EE19C32FCF09}" type="pres">
      <dgm:prSet presAssocID="{7E9E132C-5922-4507-87BF-237F290011C1}" presName="rootComposite3" presStyleCnt="0"/>
      <dgm:spPr/>
    </dgm:pt>
    <dgm:pt modelId="{1EADE928-5D77-4AC3-BE85-13332D466626}" type="pres">
      <dgm:prSet presAssocID="{7E9E132C-5922-4507-87BF-237F290011C1}" presName="rootText3" presStyleLbl="asst1" presStyleIdx="0" presStyleCnt="4" custLinFactNeighborX="-625" custLinFactNeighborY="-7242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E360472-D35C-4A06-8E3B-75E794B8383B}" type="pres">
      <dgm:prSet presAssocID="{7E9E132C-5922-4507-87BF-237F290011C1}" presName="rootConnector3" presStyleLbl="asst1" presStyleIdx="0" presStyleCnt="4"/>
      <dgm:spPr/>
    </dgm:pt>
    <dgm:pt modelId="{A8C4FFAE-93DE-4A29-8EC5-9A752F675B8F}" type="pres">
      <dgm:prSet presAssocID="{7E9E132C-5922-4507-87BF-237F290011C1}" presName="hierChild6" presStyleCnt="0"/>
      <dgm:spPr/>
    </dgm:pt>
    <dgm:pt modelId="{9B0CFCAE-37F1-4780-B559-C52A7485165B}" type="pres">
      <dgm:prSet presAssocID="{7E9E132C-5922-4507-87BF-237F290011C1}" presName="hierChild7" presStyleCnt="0"/>
      <dgm:spPr/>
    </dgm:pt>
    <dgm:pt modelId="{58E910CD-5588-421D-8AA6-24F667A17B83}" type="pres">
      <dgm:prSet presAssocID="{472F5F8B-1F79-4150-BF4A-7C5B413B44A1}" presName="Name111" presStyleLbl="parChTrans1D2" presStyleIdx="4" presStyleCnt="7"/>
      <dgm:spPr/>
    </dgm:pt>
    <dgm:pt modelId="{C988B0F3-9F3B-42AF-B569-D7AB70EABA2A}" type="pres">
      <dgm:prSet presAssocID="{685DC091-10CE-441B-9844-6F95F65923C1}" presName="hierRoot3" presStyleCnt="0">
        <dgm:presLayoutVars>
          <dgm:hierBranch val="init"/>
        </dgm:presLayoutVars>
      </dgm:prSet>
      <dgm:spPr/>
    </dgm:pt>
    <dgm:pt modelId="{E43A094E-36E9-4CAC-98EC-28E2034B8C28}" type="pres">
      <dgm:prSet presAssocID="{685DC091-10CE-441B-9844-6F95F65923C1}" presName="rootComposite3" presStyleCnt="0"/>
      <dgm:spPr/>
    </dgm:pt>
    <dgm:pt modelId="{FD893E7B-EF76-485D-BE72-059BE8BDEFF8}" type="pres">
      <dgm:prSet presAssocID="{685DC091-10CE-441B-9844-6F95F65923C1}" presName="rootText3" presStyleLbl="asst1" presStyleIdx="1" presStyleCnt="4">
        <dgm:presLayoutVars>
          <dgm:chPref val="3"/>
        </dgm:presLayoutVars>
      </dgm:prSet>
      <dgm:spPr/>
    </dgm:pt>
    <dgm:pt modelId="{D7C378F9-C228-40F9-B1EF-73F24CD38EA1}" type="pres">
      <dgm:prSet presAssocID="{685DC091-10CE-441B-9844-6F95F65923C1}" presName="rootConnector3" presStyleLbl="asst1" presStyleIdx="1" presStyleCnt="4"/>
      <dgm:spPr/>
    </dgm:pt>
    <dgm:pt modelId="{5DDDA180-BCDC-49B8-9401-356D8C8568F8}" type="pres">
      <dgm:prSet presAssocID="{685DC091-10CE-441B-9844-6F95F65923C1}" presName="hierChild6" presStyleCnt="0"/>
      <dgm:spPr/>
    </dgm:pt>
    <dgm:pt modelId="{687E9AE1-DFC2-4F85-B97E-CE23F301B73A}" type="pres">
      <dgm:prSet presAssocID="{685DC091-10CE-441B-9844-6F95F65923C1}" presName="hierChild7" presStyleCnt="0"/>
      <dgm:spPr/>
    </dgm:pt>
    <dgm:pt modelId="{3AC942B7-6EBB-493E-8CB3-25F9FCCE52D6}" type="pres">
      <dgm:prSet presAssocID="{FAD60687-4707-4B2D-A440-441C06F85FD1}" presName="Name111" presStyleLbl="parChTrans1D2" presStyleIdx="5" presStyleCnt="7"/>
      <dgm:spPr/>
    </dgm:pt>
    <dgm:pt modelId="{EF65DBD9-FCFC-4A39-9EC8-5FF73BC4FF2E}" type="pres">
      <dgm:prSet presAssocID="{BDA34B20-B93D-41C4-B49E-FC779A6E1891}" presName="hierRoot3" presStyleCnt="0">
        <dgm:presLayoutVars>
          <dgm:hierBranch val="init"/>
        </dgm:presLayoutVars>
      </dgm:prSet>
      <dgm:spPr/>
    </dgm:pt>
    <dgm:pt modelId="{5F78E1F8-1586-46A7-90AE-55D58CBD206B}" type="pres">
      <dgm:prSet presAssocID="{BDA34B20-B93D-41C4-B49E-FC779A6E1891}" presName="rootComposite3" presStyleCnt="0"/>
      <dgm:spPr/>
    </dgm:pt>
    <dgm:pt modelId="{BF62FA94-B3A6-42C1-9B42-48A0760C0AC2}" type="pres">
      <dgm:prSet presAssocID="{BDA34B20-B93D-41C4-B49E-FC779A6E1891}" presName="rootText3" presStyleLbl="asst1" presStyleIdx="2" presStyleCnt="4" custLinFactNeighborX="-4618" custLinFactNeighborY="-7066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A050B41B-8EDD-4F3A-A038-B458D3D7F00A}" type="pres">
      <dgm:prSet presAssocID="{BDA34B20-B93D-41C4-B49E-FC779A6E1891}" presName="rootConnector3" presStyleLbl="asst1" presStyleIdx="2" presStyleCnt="4"/>
      <dgm:spPr/>
    </dgm:pt>
    <dgm:pt modelId="{91B3554C-A92A-4541-ABD6-0FFD477DDAC8}" type="pres">
      <dgm:prSet presAssocID="{BDA34B20-B93D-41C4-B49E-FC779A6E1891}" presName="hierChild6" presStyleCnt="0"/>
      <dgm:spPr/>
    </dgm:pt>
    <dgm:pt modelId="{8C6C5B44-514B-490E-9FB3-935735B80754}" type="pres">
      <dgm:prSet presAssocID="{BDA34B20-B93D-41C4-B49E-FC779A6E1891}" presName="hierChild7" presStyleCnt="0"/>
      <dgm:spPr/>
    </dgm:pt>
    <dgm:pt modelId="{9A3EADC5-A5CC-455F-8D8F-F37AA1433724}" type="pres">
      <dgm:prSet presAssocID="{54660C71-2A28-46A8-958F-B2C3BC160C2C}" presName="Name111" presStyleLbl="parChTrans1D2" presStyleIdx="6" presStyleCnt="7"/>
      <dgm:spPr/>
    </dgm:pt>
    <dgm:pt modelId="{C07FBB40-267C-4D8D-B7F6-2DA3BBE7C83F}" type="pres">
      <dgm:prSet presAssocID="{2BE47B2F-5EBF-417B-A34A-408D6CE7F54F}" presName="hierRoot3" presStyleCnt="0">
        <dgm:presLayoutVars>
          <dgm:hierBranch val="init"/>
        </dgm:presLayoutVars>
      </dgm:prSet>
      <dgm:spPr/>
    </dgm:pt>
    <dgm:pt modelId="{707FC49B-8204-4DE3-B9E3-57347D7A74BD}" type="pres">
      <dgm:prSet presAssocID="{2BE47B2F-5EBF-417B-A34A-408D6CE7F54F}" presName="rootComposite3" presStyleCnt="0"/>
      <dgm:spPr/>
    </dgm:pt>
    <dgm:pt modelId="{10B49E4E-9813-40B5-9E97-F1708F275D2E}" type="pres">
      <dgm:prSet presAssocID="{2BE47B2F-5EBF-417B-A34A-408D6CE7F54F}" presName="rootText3" presStyleLbl="asst1" presStyleIdx="3" presStyleCnt="4" custLinFactNeighborX="-1829" custLinFactNeighborY="-22750">
        <dgm:presLayoutVars>
          <dgm:chPref val="3"/>
        </dgm:presLayoutVars>
      </dgm:prSet>
      <dgm:spPr/>
    </dgm:pt>
    <dgm:pt modelId="{481220EF-F02C-4AC4-9601-5D03A8118D38}" type="pres">
      <dgm:prSet presAssocID="{2BE47B2F-5EBF-417B-A34A-408D6CE7F54F}" presName="rootConnector3" presStyleLbl="asst1" presStyleIdx="3" presStyleCnt="4"/>
      <dgm:spPr/>
    </dgm:pt>
    <dgm:pt modelId="{3C361D22-DE1B-4A6C-8604-BAD98F3BA011}" type="pres">
      <dgm:prSet presAssocID="{2BE47B2F-5EBF-417B-A34A-408D6CE7F54F}" presName="hierChild6" presStyleCnt="0"/>
      <dgm:spPr/>
    </dgm:pt>
    <dgm:pt modelId="{836EE157-5541-4457-AFD2-C2EFFA9462EB}" type="pres">
      <dgm:prSet presAssocID="{2BE47B2F-5EBF-417B-A34A-408D6CE7F54F}" presName="hierChild7" presStyleCnt="0"/>
      <dgm:spPr/>
    </dgm:pt>
  </dgm:ptLst>
  <dgm:cxnLst>
    <dgm:cxn modelId="{BE911D6F-6B27-4F34-AC49-149D95B2C6A7}" type="presOf" srcId="{2BE47B2F-5EBF-417B-A34A-408D6CE7F54F}" destId="{481220EF-F02C-4AC4-9601-5D03A8118D38}" srcOrd="1" destOrd="0" presId="urn:microsoft.com/office/officeart/2005/8/layout/orgChart1"/>
    <dgm:cxn modelId="{32A83FEA-D39D-4644-B07C-8625740F2FC6}" srcId="{DF6DE639-D9C9-4CA9-A02C-28C97B14C7A5}" destId="{685DC091-10CE-441B-9844-6F95F65923C1}" srcOrd="1" destOrd="0" parTransId="{472F5F8B-1F79-4150-BF4A-7C5B413B44A1}" sibTransId="{CD41CF95-1667-41C8-83B8-130B5B809D4B}"/>
    <dgm:cxn modelId="{B6200B34-71F6-4C7D-8E94-E0C5AF0570F4}" type="presOf" srcId="{D93EE4B9-6EEB-4D9A-BA00-7DD9B3580274}" destId="{AC192D4D-4F76-41F1-9AF7-31B9F73A33F4}" srcOrd="0" destOrd="0" presId="urn:microsoft.com/office/officeart/2005/8/layout/orgChart1"/>
    <dgm:cxn modelId="{37A6ADD6-10FC-4462-9102-1C8B3F36B084}" type="presOf" srcId="{1364F1CB-2C45-4406-9D09-DA59CC396463}" destId="{A0971E8A-193B-44F3-BF28-E1397B6D5A1A}" srcOrd="0" destOrd="0" presId="urn:microsoft.com/office/officeart/2005/8/layout/orgChart1"/>
    <dgm:cxn modelId="{E9F9024B-80E8-4149-B64E-244FEF61DEAB}" type="presOf" srcId="{7C0E5806-1FBE-4304-8631-47ED675C8724}" destId="{48906E5D-BE5E-4527-A494-5FBAA7C5F3DB}" srcOrd="0" destOrd="0" presId="urn:microsoft.com/office/officeart/2005/8/layout/orgChart1"/>
    <dgm:cxn modelId="{7CE770E3-ADEB-4D04-ADC5-D171DB392726}" type="presOf" srcId="{DF6DE639-D9C9-4CA9-A02C-28C97B14C7A5}" destId="{BE3806D2-A455-40DC-9F42-3DF6E1C0F7AC}" srcOrd="1" destOrd="0" presId="urn:microsoft.com/office/officeart/2005/8/layout/orgChart1"/>
    <dgm:cxn modelId="{AD26762D-00C6-449F-A4D0-8A407FBEA490}" type="presOf" srcId="{7E9E132C-5922-4507-87BF-237F290011C1}" destId="{1EADE928-5D77-4AC3-BE85-13332D466626}" srcOrd="0" destOrd="0" presId="urn:microsoft.com/office/officeart/2005/8/layout/orgChart1"/>
    <dgm:cxn modelId="{2A4B2BBD-552C-4315-9DC4-A428743C7D3C}" type="presOf" srcId="{90AFF3F1-0465-4C6E-908D-53E8C0FDB99A}" destId="{DA8A163E-7D9F-4EBC-97DF-6A873D89301B}" srcOrd="0" destOrd="0" presId="urn:microsoft.com/office/officeart/2005/8/layout/orgChart1"/>
    <dgm:cxn modelId="{C9695EC1-0948-4DE6-BFFB-066586BE8DBF}" type="presOf" srcId="{7E9E132C-5922-4507-87BF-237F290011C1}" destId="{3E360472-D35C-4A06-8E3B-75E794B8383B}" srcOrd="1" destOrd="0" presId="urn:microsoft.com/office/officeart/2005/8/layout/orgChart1"/>
    <dgm:cxn modelId="{E7228ABA-9674-4B63-B561-0C29685C3FDD}" type="presOf" srcId="{DF6DE639-D9C9-4CA9-A02C-28C97B14C7A5}" destId="{379BE76A-782C-4284-BBE1-73828BFC0D70}" srcOrd="0" destOrd="0" presId="urn:microsoft.com/office/officeart/2005/8/layout/orgChart1"/>
    <dgm:cxn modelId="{0EE1A611-33F3-4E7F-B50F-87A46129A73B}" type="presOf" srcId="{BDA34B20-B93D-41C4-B49E-FC779A6E1891}" destId="{A050B41B-8EDD-4F3A-A038-B458D3D7F00A}" srcOrd="1" destOrd="0" presId="urn:microsoft.com/office/officeart/2005/8/layout/orgChart1"/>
    <dgm:cxn modelId="{32862C36-87C9-4298-9B5A-8451126D600C}" srcId="{DF6DE639-D9C9-4CA9-A02C-28C97B14C7A5}" destId="{7E9E132C-5922-4507-87BF-237F290011C1}" srcOrd="0" destOrd="0" parTransId="{1364F1CB-2C45-4406-9D09-DA59CC396463}" sibTransId="{144996B8-805B-415A-9713-A57B116522D1}"/>
    <dgm:cxn modelId="{4F3200B4-3861-455A-9D17-15FCBEDF644B}" srcId="{DF6DE639-D9C9-4CA9-A02C-28C97B14C7A5}" destId="{2BE47B2F-5EBF-417B-A34A-408D6CE7F54F}" srcOrd="3" destOrd="0" parTransId="{54660C71-2A28-46A8-958F-B2C3BC160C2C}" sibTransId="{DE46FFDE-EC5C-4EFF-971C-567A056D28B8}"/>
    <dgm:cxn modelId="{ECB5C6BC-2255-4FD8-A08C-9B84F9BE71B3}" srcId="{DF6DE639-D9C9-4CA9-A02C-28C97B14C7A5}" destId="{77D6F566-9B06-4352-A6E5-FDA182E83DE8}" srcOrd="4" destOrd="0" parTransId="{D93EE4B9-6EEB-4D9A-BA00-7DD9B3580274}" sibTransId="{9393F096-45F3-4A75-BF08-6A73B35C59B7}"/>
    <dgm:cxn modelId="{482F83AD-6B54-4B41-861C-497113CF8BE5}" type="presOf" srcId="{472F5F8B-1F79-4150-BF4A-7C5B413B44A1}" destId="{58E910CD-5588-421D-8AA6-24F667A17B83}" srcOrd="0" destOrd="0" presId="urn:microsoft.com/office/officeart/2005/8/layout/orgChart1"/>
    <dgm:cxn modelId="{D1888309-8413-4329-B575-C6E82D55EA40}" type="presOf" srcId="{FAD60687-4707-4B2D-A440-441C06F85FD1}" destId="{3AC942B7-6EBB-493E-8CB3-25F9FCCE52D6}" srcOrd="0" destOrd="0" presId="urn:microsoft.com/office/officeart/2005/8/layout/orgChart1"/>
    <dgm:cxn modelId="{848CD907-94FE-489A-B8A8-E5DDAD90CE57}" type="presOf" srcId="{90AFF3F1-0465-4C6E-908D-53E8C0FDB99A}" destId="{F336332D-D566-44DA-B4B6-0B83270D7A74}" srcOrd="1" destOrd="0" presId="urn:microsoft.com/office/officeart/2005/8/layout/orgChart1"/>
    <dgm:cxn modelId="{C923EC8A-9EC1-41C1-89EB-33FD306D2ADA}" type="presOf" srcId="{77D6F566-9B06-4352-A6E5-FDA182E83DE8}" destId="{4F6A702B-F449-42DB-9EED-A85D941912E0}" srcOrd="1" destOrd="0" presId="urn:microsoft.com/office/officeart/2005/8/layout/orgChart1"/>
    <dgm:cxn modelId="{5EC9DB23-7351-4028-A686-306AB01D069B}" srcId="{7C0E5806-1FBE-4304-8631-47ED675C8724}" destId="{DF6DE639-D9C9-4CA9-A02C-28C97B14C7A5}" srcOrd="0" destOrd="0" parTransId="{CD9FB3D2-2953-47EF-A5B2-581DA78328E1}" sibTransId="{96555063-C14A-49B8-8308-5613E2147CF7}"/>
    <dgm:cxn modelId="{41EDE8B1-9C4F-4EB8-8BAB-FB6DFE710A47}" type="presOf" srcId="{7445AA0A-8BFD-43EA-81F8-021B4B9A9C40}" destId="{18F136B1-6DCF-4246-8805-7EB90BA13F6C}" srcOrd="1" destOrd="0" presId="urn:microsoft.com/office/officeart/2005/8/layout/orgChart1"/>
    <dgm:cxn modelId="{9201499D-3D24-446D-86FA-A7B87BDB8019}" type="presOf" srcId="{685DC091-10CE-441B-9844-6F95F65923C1}" destId="{FD893E7B-EF76-485D-BE72-059BE8BDEFF8}" srcOrd="0" destOrd="0" presId="urn:microsoft.com/office/officeart/2005/8/layout/orgChart1"/>
    <dgm:cxn modelId="{FC7DE091-F443-4230-9838-44A4493D8BB9}" type="presOf" srcId="{9C41D007-E716-4EC1-8D97-86085D500C8F}" destId="{6FFF4A2C-3221-4390-9804-05937778F704}" srcOrd="0" destOrd="0" presId="urn:microsoft.com/office/officeart/2005/8/layout/orgChart1"/>
    <dgm:cxn modelId="{96145AD2-8650-4EF4-8EC1-41DB0E6BE252}" srcId="{DF6DE639-D9C9-4CA9-A02C-28C97B14C7A5}" destId="{90AFF3F1-0465-4C6E-908D-53E8C0FDB99A}" srcOrd="5" destOrd="0" parTransId="{9C41D007-E716-4EC1-8D97-86085D500C8F}" sibTransId="{CAF057BF-5046-4CA3-A479-B47D87392D51}"/>
    <dgm:cxn modelId="{AB1072C7-2F09-4182-BF52-499D3DC183D8}" type="presOf" srcId="{7445AA0A-8BFD-43EA-81F8-021B4B9A9C40}" destId="{BFD4A05B-FC0E-44E4-B87E-1E5DA7A5227F}" srcOrd="0" destOrd="0" presId="urn:microsoft.com/office/officeart/2005/8/layout/orgChart1"/>
    <dgm:cxn modelId="{F587E963-40A6-4751-B07C-7F8F2ADBD134}" type="presOf" srcId="{685DC091-10CE-441B-9844-6F95F65923C1}" destId="{D7C378F9-C228-40F9-B1EF-73F24CD38EA1}" srcOrd="1" destOrd="0" presId="urn:microsoft.com/office/officeart/2005/8/layout/orgChart1"/>
    <dgm:cxn modelId="{193A6547-3F5E-4836-AC28-43B9F3467E44}" srcId="{DF6DE639-D9C9-4CA9-A02C-28C97B14C7A5}" destId="{7445AA0A-8BFD-43EA-81F8-021B4B9A9C40}" srcOrd="6" destOrd="0" parTransId="{B4A9D26F-8840-4881-AC6F-D533FAD71AB4}" sibTransId="{7F83792C-1C11-41DF-9779-FAA71DA1B5C4}"/>
    <dgm:cxn modelId="{F8AFB624-A599-49BB-BF96-CB8FD9AB2A64}" srcId="{DF6DE639-D9C9-4CA9-A02C-28C97B14C7A5}" destId="{BDA34B20-B93D-41C4-B49E-FC779A6E1891}" srcOrd="2" destOrd="0" parTransId="{FAD60687-4707-4B2D-A440-441C06F85FD1}" sibTransId="{89F68200-C09F-4CF1-9BD4-1634401D4018}"/>
    <dgm:cxn modelId="{B0EA319F-412A-4365-911F-5477991D9734}" type="presOf" srcId="{77D6F566-9B06-4352-A6E5-FDA182E83DE8}" destId="{BF2CA134-1285-4C91-B713-96528481CA6F}" srcOrd="0" destOrd="0" presId="urn:microsoft.com/office/officeart/2005/8/layout/orgChart1"/>
    <dgm:cxn modelId="{F64B7309-550F-4CE6-AF6D-C80C9BBA6DE2}" type="presOf" srcId="{54660C71-2A28-46A8-958F-B2C3BC160C2C}" destId="{9A3EADC5-A5CC-455F-8D8F-F37AA1433724}" srcOrd="0" destOrd="0" presId="urn:microsoft.com/office/officeart/2005/8/layout/orgChart1"/>
    <dgm:cxn modelId="{2F488BD6-464A-42FA-8413-1996DD000067}" type="presOf" srcId="{2BE47B2F-5EBF-417B-A34A-408D6CE7F54F}" destId="{10B49E4E-9813-40B5-9E97-F1708F275D2E}" srcOrd="0" destOrd="0" presId="urn:microsoft.com/office/officeart/2005/8/layout/orgChart1"/>
    <dgm:cxn modelId="{AEE676F5-363B-4A89-894F-2130CDB6E2E6}" type="presOf" srcId="{B4A9D26F-8840-4881-AC6F-D533FAD71AB4}" destId="{D101B14C-37EF-4473-B68B-5BCA97DA5B0E}" srcOrd="0" destOrd="0" presId="urn:microsoft.com/office/officeart/2005/8/layout/orgChart1"/>
    <dgm:cxn modelId="{89242617-F652-412C-BD5A-D2C515AC91AF}" type="presOf" srcId="{BDA34B20-B93D-41C4-B49E-FC779A6E1891}" destId="{BF62FA94-B3A6-42C1-9B42-48A0760C0AC2}" srcOrd="0" destOrd="0" presId="urn:microsoft.com/office/officeart/2005/8/layout/orgChart1"/>
    <dgm:cxn modelId="{A1115CAF-0C9E-4253-81C1-5EF281F7F350}" type="presParOf" srcId="{48906E5D-BE5E-4527-A494-5FBAA7C5F3DB}" destId="{AD88057E-C4BB-4CC2-850F-B4E67079EA40}" srcOrd="0" destOrd="0" presId="urn:microsoft.com/office/officeart/2005/8/layout/orgChart1"/>
    <dgm:cxn modelId="{22B03FB9-0C35-4A34-BDAA-CF233BF9013F}" type="presParOf" srcId="{AD88057E-C4BB-4CC2-850F-B4E67079EA40}" destId="{4805D09B-96F4-4CD7-ADF2-7571CE294F8F}" srcOrd="0" destOrd="0" presId="urn:microsoft.com/office/officeart/2005/8/layout/orgChart1"/>
    <dgm:cxn modelId="{DDD4430B-C2EA-4BF6-A107-64C7B6989759}" type="presParOf" srcId="{4805D09B-96F4-4CD7-ADF2-7571CE294F8F}" destId="{379BE76A-782C-4284-BBE1-73828BFC0D70}" srcOrd="0" destOrd="0" presId="urn:microsoft.com/office/officeart/2005/8/layout/orgChart1"/>
    <dgm:cxn modelId="{7FED8670-1234-442B-B132-0A883B024854}" type="presParOf" srcId="{4805D09B-96F4-4CD7-ADF2-7571CE294F8F}" destId="{BE3806D2-A455-40DC-9F42-3DF6E1C0F7AC}" srcOrd="1" destOrd="0" presId="urn:microsoft.com/office/officeart/2005/8/layout/orgChart1"/>
    <dgm:cxn modelId="{951E8790-C6D4-4DEE-8CCF-A624AAAE65B1}" type="presParOf" srcId="{AD88057E-C4BB-4CC2-850F-B4E67079EA40}" destId="{3A0EA21A-15D4-4F79-9B4E-9E0C69AB0FF9}" srcOrd="1" destOrd="0" presId="urn:microsoft.com/office/officeart/2005/8/layout/orgChart1"/>
    <dgm:cxn modelId="{1B0BA895-6A1B-446A-9588-AF0A411D567D}" type="presParOf" srcId="{3A0EA21A-15D4-4F79-9B4E-9E0C69AB0FF9}" destId="{AC192D4D-4F76-41F1-9AF7-31B9F73A33F4}" srcOrd="0" destOrd="0" presId="urn:microsoft.com/office/officeart/2005/8/layout/orgChart1"/>
    <dgm:cxn modelId="{C498DD64-CF00-440F-AF91-20BF0DD69BDB}" type="presParOf" srcId="{3A0EA21A-15D4-4F79-9B4E-9E0C69AB0FF9}" destId="{0BB46471-8E56-4013-AC6F-4BBF0D91971F}" srcOrd="1" destOrd="0" presId="urn:microsoft.com/office/officeart/2005/8/layout/orgChart1"/>
    <dgm:cxn modelId="{B116566D-8BC7-4E83-9AAE-484A12D8B2E8}" type="presParOf" srcId="{0BB46471-8E56-4013-AC6F-4BBF0D91971F}" destId="{17D28908-DFBD-4452-B377-64CC7EE64147}" srcOrd="0" destOrd="0" presId="urn:microsoft.com/office/officeart/2005/8/layout/orgChart1"/>
    <dgm:cxn modelId="{A01F076B-7FC1-417E-87D9-7C3220324A3B}" type="presParOf" srcId="{17D28908-DFBD-4452-B377-64CC7EE64147}" destId="{BF2CA134-1285-4C91-B713-96528481CA6F}" srcOrd="0" destOrd="0" presId="urn:microsoft.com/office/officeart/2005/8/layout/orgChart1"/>
    <dgm:cxn modelId="{237EEB74-8301-448B-8F03-E5F0E5A4A6FD}" type="presParOf" srcId="{17D28908-DFBD-4452-B377-64CC7EE64147}" destId="{4F6A702B-F449-42DB-9EED-A85D941912E0}" srcOrd="1" destOrd="0" presId="urn:microsoft.com/office/officeart/2005/8/layout/orgChart1"/>
    <dgm:cxn modelId="{C1A92605-7314-4B24-AA24-F6B4C6883E41}" type="presParOf" srcId="{0BB46471-8E56-4013-AC6F-4BBF0D91971F}" destId="{36FE0412-8B88-4FF1-8EA5-45FD611772C4}" srcOrd="1" destOrd="0" presId="urn:microsoft.com/office/officeart/2005/8/layout/orgChart1"/>
    <dgm:cxn modelId="{C20DF687-D20E-4253-8125-168EF24294F3}" type="presParOf" srcId="{0BB46471-8E56-4013-AC6F-4BBF0D91971F}" destId="{2065E3F2-788C-4102-B30F-28395E2F8B1C}" srcOrd="2" destOrd="0" presId="urn:microsoft.com/office/officeart/2005/8/layout/orgChart1"/>
    <dgm:cxn modelId="{ED9D2453-E33F-4070-9CB5-5C769BE02600}" type="presParOf" srcId="{3A0EA21A-15D4-4F79-9B4E-9E0C69AB0FF9}" destId="{6FFF4A2C-3221-4390-9804-05937778F704}" srcOrd="2" destOrd="0" presId="urn:microsoft.com/office/officeart/2005/8/layout/orgChart1"/>
    <dgm:cxn modelId="{267A9591-C390-41EC-B7D8-1E8A45F24C6A}" type="presParOf" srcId="{3A0EA21A-15D4-4F79-9B4E-9E0C69AB0FF9}" destId="{98B8D7B5-D7F0-4E9E-A9BE-6C1B460711DD}" srcOrd="3" destOrd="0" presId="urn:microsoft.com/office/officeart/2005/8/layout/orgChart1"/>
    <dgm:cxn modelId="{2683C7D4-5DC4-45BE-A249-37064A9E412E}" type="presParOf" srcId="{98B8D7B5-D7F0-4E9E-A9BE-6C1B460711DD}" destId="{86E2EB2F-42B4-4F27-AA6D-901D8E9BA339}" srcOrd="0" destOrd="0" presId="urn:microsoft.com/office/officeart/2005/8/layout/orgChart1"/>
    <dgm:cxn modelId="{C5793A18-F812-4BEB-848E-0B1832EF9332}" type="presParOf" srcId="{86E2EB2F-42B4-4F27-AA6D-901D8E9BA339}" destId="{DA8A163E-7D9F-4EBC-97DF-6A873D89301B}" srcOrd="0" destOrd="0" presId="urn:microsoft.com/office/officeart/2005/8/layout/orgChart1"/>
    <dgm:cxn modelId="{C802AC32-DBF4-42EF-A920-B919566B41F4}" type="presParOf" srcId="{86E2EB2F-42B4-4F27-AA6D-901D8E9BA339}" destId="{F336332D-D566-44DA-B4B6-0B83270D7A74}" srcOrd="1" destOrd="0" presId="urn:microsoft.com/office/officeart/2005/8/layout/orgChart1"/>
    <dgm:cxn modelId="{7BBB4FDD-CD32-4837-A2B5-7277D42009F0}" type="presParOf" srcId="{98B8D7B5-D7F0-4E9E-A9BE-6C1B460711DD}" destId="{75E2D553-54E1-4B68-9D48-729365C12CC3}" srcOrd="1" destOrd="0" presId="urn:microsoft.com/office/officeart/2005/8/layout/orgChart1"/>
    <dgm:cxn modelId="{8EC7B822-EB4A-4496-B033-477F59F97064}" type="presParOf" srcId="{98B8D7B5-D7F0-4E9E-A9BE-6C1B460711DD}" destId="{90B96884-A3B1-4CC6-825D-89EE4E3D8B57}" srcOrd="2" destOrd="0" presId="urn:microsoft.com/office/officeart/2005/8/layout/orgChart1"/>
    <dgm:cxn modelId="{8F6C9C3D-1B48-4D9F-A0C5-896DEAF75DB9}" type="presParOf" srcId="{3A0EA21A-15D4-4F79-9B4E-9E0C69AB0FF9}" destId="{D101B14C-37EF-4473-B68B-5BCA97DA5B0E}" srcOrd="4" destOrd="0" presId="urn:microsoft.com/office/officeart/2005/8/layout/orgChart1"/>
    <dgm:cxn modelId="{12E029CB-421C-4EEF-AB16-F7461D0197D2}" type="presParOf" srcId="{3A0EA21A-15D4-4F79-9B4E-9E0C69AB0FF9}" destId="{FBA7BE3F-946A-4C09-90CA-3EA83D5CA46C}" srcOrd="5" destOrd="0" presId="urn:microsoft.com/office/officeart/2005/8/layout/orgChart1"/>
    <dgm:cxn modelId="{2F4B68A6-A1D3-4D75-A0BB-C70DECE0AA60}" type="presParOf" srcId="{FBA7BE3F-946A-4C09-90CA-3EA83D5CA46C}" destId="{E4874771-6EF5-48C7-B3C3-F390330495CA}" srcOrd="0" destOrd="0" presId="urn:microsoft.com/office/officeart/2005/8/layout/orgChart1"/>
    <dgm:cxn modelId="{F693E0E1-39C6-4E4D-B427-A4AE9A7E1E63}" type="presParOf" srcId="{E4874771-6EF5-48C7-B3C3-F390330495CA}" destId="{BFD4A05B-FC0E-44E4-B87E-1E5DA7A5227F}" srcOrd="0" destOrd="0" presId="urn:microsoft.com/office/officeart/2005/8/layout/orgChart1"/>
    <dgm:cxn modelId="{692477A1-F911-4AE4-8F4A-288F0B738B02}" type="presParOf" srcId="{E4874771-6EF5-48C7-B3C3-F390330495CA}" destId="{18F136B1-6DCF-4246-8805-7EB90BA13F6C}" srcOrd="1" destOrd="0" presId="urn:microsoft.com/office/officeart/2005/8/layout/orgChart1"/>
    <dgm:cxn modelId="{13A91642-A4F6-4E82-AC51-BD28FEF23C89}" type="presParOf" srcId="{FBA7BE3F-946A-4C09-90CA-3EA83D5CA46C}" destId="{71138222-19C5-4DB8-8F46-129F88718E10}" srcOrd="1" destOrd="0" presId="urn:microsoft.com/office/officeart/2005/8/layout/orgChart1"/>
    <dgm:cxn modelId="{E2C50F52-3693-4DDF-9D8F-053F73D497FD}" type="presParOf" srcId="{FBA7BE3F-946A-4C09-90CA-3EA83D5CA46C}" destId="{E2B2E177-1FAC-4E98-8686-2888E65CEB16}" srcOrd="2" destOrd="0" presId="urn:microsoft.com/office/officeart/2005/8/layout/orgChart1"/>
    <dgm:cxn modelId="{F89FC424-C1A8-43A0-B172-0340B41731A8}" type="presParOf" srcId="{AD88057E-C4BB-4CC2-850F-B4E67079EA40}" destId="{BBF3E1D7-59A1-4506-BD48-359D62012219}" srcOrd="2" destOrd="0" presId="urn:microsoft.com/office/officeart/2005/8/layout/orgChart1"/>
    <dgm:cxn modelId="{33DE553B-7D35-458B-96E2-794CC4949416}" type="presParOf" srcId="{BBF3E1D7-59A1-4506-BD48-359D62012219}" destId="{A0971E8A-193B-44F3-BF28-E1397B6D5A1A}" srcOrd="0" destOrd="0" presId="urn:microsoft.com/office/officeart/2005/8/layout/orgChart1"/>
    <dgm:cxn modelId="{9C88669A-1DB6-41C7-B233-E086453AA468}" type="presParOf" srcId="{BBF3E1D7-59A1-4506-BD48-359D62012219}" destId="{2B564E87-247C-4DB1-99CC-A3606DCB20F6}" srcOrd="1" destOrd="0" presId="urn:microsoft.com/office/officeart/2005/8/layout/orgChart1"/>
    <dgm:cxn modelId="{58289833-8DCF-4399-A397-3097CAC5CECC}" type="presParOf" srcId="{2B564E87-247C-4DB1-99CC-A3606DCB20F6}" destId="{96553D94-4F9B-4B30-88AA-EE19C32FCF09}" srcOrd="0" destOrd="0" presId="urn:microsoft.com/office/officeart/2005/8/layout/orgChart1"/>
    <dgm:cxn modelId="{E371AB6F-7547-45FD-AEBA-AEA0B3D46AF5}" type="presParOf" srcId="{96553D94-4F9B-4B30-88AA-EE19C32FCF09}" destId="{1EADE928-5D77-4AC3-BE85-13332D466626}" srcOrd="0" destOrd="0" presId="urn:microsoft.com/office/officeart/2005/8/layout/orgChart1"/>
    <dgm:cxn modelId="{686002B5-DB6D-4E51-B0C8-0BEB96E17D10}" type="presParOf" srcId="{96553D94-4F9B-4B30-88AA-EE19C32FCF09}" destId="{3E360472-D35C-4A06-8E3B-75E794B8383B}" srcOrd="1" destOrd="0" presId="urn:microsoft.com/office/officeart/2005/8/layout/orgChart1"/>
    <dgm:cxn modelId="{EC06D8C3-2026-4B2C-A9B7-20860C110258}" type="presParOf" srcId="{2B564E87-247C-4DB1-99CC-A3606DCB20F6}" destId="{A8C4FFAE-93DE-4A29-8EC5-9A752F675B8F}" srcOrd="1" destOrd="0" presId="urn:microsoft.com/office/officeart/2005/8/layout/orgChart1"/>
    <dgm:cxn modelId="{EF559CBB-5A7A-4E42-94E0-250B9FB64F13}" type="presParOf" srcId="{2B564E87-247C-4DB1-99CC-A3606DCB20F6}" destId="{9B0CFCAE-37F1-4780-B559-C52A7485165B}" srcOrd="2" destOrd="0" presId="urn:microsoft.com/office/officeart/2005/8/layout/orgChart1"/>
    <dgm:cxn modelId="{0C5D62BE-6D49-404C-BC5D-00B10E0C13BB}" type="presParOf" srcId="{BBF3E1D7-59A1-4506-BD48-359D62012219}" destId="{58E910CD-5588-421D-8AA6-24F667A17B83}" srcOrd="2" destOrd="0" presId="urn:microsoft.com/office/officeart/2005/8/layout/orgChart1"/>
    <dgm:cxn modelId="{0A37071A-A2EE-4314-96EA-72BAB2A15A83}" type="presParOf" srcId="{BBF3E1D7-59A1-4506-BD48-359D62012219}" destId="{C988B0F3-9F3B-42AF-B569-D7AB70EABA2A}" srcOrd="3" destOrd="0" presId="urn:microsoft.com/office/officeart/2005/8/layout/orgChart1"/>
    <dgm:cxn modelId="{AEEF9C3B-5342-4BBA-B42F-ED36BF8CFF9C}" type="presParOf" srcId="{C988B0F3-9F3B-42AF-B569-D7AB70EABA2A}" destId="{E43A094E-36E9-4CAC-98EC-28E2034B8C28}" srcOrd="0" destOrd="0" presId="urn:microsoft.com/office/officeart/2005/8/layout/orgChart1"/>
    <dgm:cxn modelId="{2AFF1B13-E57A-4595-970C-DA3D5CC4DAAC}" type="presParOf" srcId="{E43A094E-36E9-4CAC-98EC-28E2034B8C28}" destId="{FD893E7B-EF76-485D-BE72-059BE8BDEFF8}" srcOrd="0" destOrd="0" presId="urn:microsoft.com/office/officeart/2005/8/layout/orgChart1"/>
    <dgm:cxn modelId="{2FFED80A-575E-4430-BB2F-0365B952BD10}" type="presParOf" srcId="{E43A094E-36E9-4CAC-98EC-28E2034B8C28}" destId="{D7C378F9-C228-40F9-B1EF-73F24CD38EA1}" srcOrd="1" destOrd="0" presId="urn:microsoft.com/office/officeart/2005/8/layout/orgChart1"/>
    <dgm:cxn modelId="{DD2A3F5C-FE5E-49D9-A91E-A5ACEBE95538}" type="presParOf" srcId="{C988B0F3-9F3B-42AF-B569-D7AB70EABA2A}" destId="{5DDDA180-BCDC-49B8-9401-356D8C8568F8}" srcOrd="1" destOrd="0" presId="urn:microsoft.com/office/officeart/2005/8/layout/orgChart1"/>
    <dgm:cxn modelId="{789E09D7-3DA7-403F-BB23-F129B36CE278}" type="presParOf" srcId="{C988B0F3-9F3B-42AF-B569-D7AB70EABA2A}" destId="{687E9AE1-DFC2-4F85-B97E-CE23F301B73A}" srcOrd="2" destOrd="0" presId="urn:microsoft.com/office/officeart/2005/8/layout/orgChart1"/>
    <dgm:cxn modelId="{1FFDC9DE-DC99-41CE-A5D1-C837CEACA7A0}" type="presParOf" srcId="{BBF3E1D7-59A1-4506-BD48-359D62012219}" destId="{3AC942B7-6EBB-493E-8CB3-25F9FCCE52D6}" srcOrd="4" destOrd="0" presId="urn:microsoft.com/office/officeart/2005/8/layout/orgChart1"/>
    <dgm:cxn modelId="{9F117740-7893-4926-AE7C-3DB6D8C03103}" type="presParOf" srcId="{BBF3E1D7-59A1-4506-BD48-359D62012219}" destId="{EF65DBD9-FCFC-4A39-9EC8-5FF73BC4FF2E}" srcOrd="5" destOrd="0" presId="urn:microsoft.com/office/officeart/2005/8/layout/orgChart1"/>
    <dgm:cxn modelId="{0A6A34BF-5AC6-4B07-A284-E6CB5D87C0CC}" type="presParOf" srcId="{EF65DBD9-FCFC-4A39-9EC8-5FF73BC4FF2E}" destId="{5F78E1F8-1586-46A7-90AE-55D58CBD206B}" srcOrd="0" destOrd="0" presId="urn:microsoft.com/office/officeart/2005/8/layout/orgChart1"/>
    <dgm:cxn modelId="{90C17D0F-ECC5-4748-A904-F66BC25287F7}" type="presParOf" srcId="{5F78E1F8-1586-46A7-90AE-55D58CBD206B}" destId="{BF62FA94-B3A6-42C1-9B42-48A0760C0AC2}" srcOrd="0" destOrd="0" presId="urn:microsoft.com/office/officeart/2005/8/layout/orgChart1"/>
    <dgm:cxn modelId="{3B4495C6-EE4F-4785-B134-B5004CE7C18F}" type="presParOf" srcId="{5F78E1F8-1586-46A7-90AE-55D58CBD206B}" destId="{A050B41B-8EDD-4F3A-A038-B458D3D7F00A}" srcOrd="1" destOrd="0" presId="urn:microsoft.com/office/officeart/2005/8/layout/orgChart1"/>
    <dgm:cxn modelId="{6A6D0787-A035-4FE3-B6E3-DCC2C2E5A368}" type="presParOf" srcId="{EF65DBD9-FCFC-4A39-9EC8-5FF73BC4FF2E}" destId="{91B3554C-A92A-4541-ABD6-0FFD477DDAC8}" srcOrd="1" destOrd="0" presId="urn:microsoft.com/office/officeart/2005/8/layout/orgChart1"/>
    <dgm:cxn modelId="{467B262A-B3C4-4EF0-AB68-BD3C02559776}" type="presParOf" srcId="{EF65DBD9-FCFC-4A39-9EC8-5FF73BC4FF2E}" destId="{8C6C5B44-514B-490E-9FB3-935735B80754}" srcOrd="2" destOrd="0" presId="urn:microsoft.com/office/officeart/2005/8/layout/orgChart1"/>
    <dgm:cxn modelId="{3F9388EC-62F9-443D-8435-C5799F72B0F9}" type="presParOf" srcId="{BBF3E1D7-59A1-4506-BD48-359D62012219}" destId="{9A3EADC5-A5CC-455F-8D8F-F37AA1433724}" srcOrd="6" destOrd="0" presId="urn:microsoft.com/office/officeart/2005/8/layout/orgChart1"/>
    <dgm:cxn modelId="{DEE3EF57-43DC-46A0-9122-C946BC212FF6}" type="presParOf" srcId="{BBF3E1D7-59A1-4506-BD48-359D62012219}" destId="{C07FBB40-267C-4D8D-B7F6-2DA3BBE7C83F}" srcOrd="7" destOrd="0" presId="urn:microsoft.com/office/officeart/2005/8/layout/orgChart1"/>
    <dgm:cxn modelId="{0EC2D04F-EC40-47B2-81B2-A8AAD32A847A}" type="presParOf" srcId="{C07FBB40-267C-4D8D-B7F6-2DA3BBE7C83F}" destId="{707FC49B-8204-4DE3-B9E3-57347D7A74BD}" srcOrd="0" destOrd="0" presId="urn:microsoft.com/office/officeart/2005/8/layout/orgChart1"/>
    <dgm:cxn modelId="{1B8A7F1B-D10A-422F-B7CB-9432F3AA57C3}" type="presParOf" srcId="{707FC49B-8204-4DE3-B9E3-57347D7A74BD}" destId="{10B49E4E-9813-40B5-9E97-F1708F275D2E}" srcOrd="0" destOrd="0" presId="urn:microsoft.com/office/officeart/2005/8/layout/orgChart1"/>
    <dgm:cxn modelId="{3B5D1729-661F-4E50-91FC-F7B6AC46DD78}" type="presParOf" srcId="{707FC49B-8204-4DE3-B9E3-57347D7A74BD}" destId="{481220EF-F02C-4AC4-9601-5D03A8118D38}" srcOrd="1" destOrd="0" presId="urn:microsoft.com/office/officeart/2005/8/layout/orgChart1"/>
    <dgm:cxn modelId="{F8E50D49-8E3F-4510-8DEE-DC2DB7B15D67}" type="presParOf" srcId="{C07FBB40-267C-4D8D-B7F6-2DA3BBE7C83F}" destId="{3C361D22-DE1B-4A6C-8604-BAD98F3BA011}" srcOrd="1" destOrd="0" presId="urn:microsoft.com/office/officeart/2005/8/layout/orgChart1"/>
    <dgm:cxn modelId="{CDFB26B6-3C02-4BA1-B539-801AAB7A216A}" type="presParOf" srcId="{C07FBB40-267C-4D8D-B7F6-2DA3BBE7C83F}" destId="{836EE157-5541-4457-AFD2-C2EFFA9462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EADC5-A5CC-455F-8D8F-F37AA1433724}">
      <dsp:nvSpPr>
        <dsp:cNvPr id="0" name=""/>
        <dsp:cNvSpPr/>
      </dsp:nvSpPr>
      <dsp:spPr>
        <a:xfrm>
          <a:off x="2989873" y="901634"/>
          <a:ext cx="250492" cy="2357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492"/>
              </a:lnTo>
              <a:lnTo>
                <a:pt x="250492" y="235749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942B7-6EBB-493E-8CB3-25F9FCCE52D6}">
      <dsp:nvSpPr>
        <dsp:cNvPr id="0" name=""/>
        <dsp:cNvSpPr/>
      </dsp:nvSpPr>
      <dsp:spPr>
        <a:xfrm>
          <a:off x="2811385" y="901634"/>
          <a:ext cx="178487" cy="1925446"/>
        </a:xfrm>
        <a:custGeom>
          <a:avLst/>
          <a:gdLst/>
          <a:ahLst/>
          <a:cxnLst/>
          <a:rect l="0" t="0" r="0" b="0"/>
          <a:pathLst>
            <a:path>
              <a:moveTo>
                <a:pt x="178487" y="0"/>
              </a:moveTo>
              <a:lnTo>
                <a:pt x="178487" y="1925446"/>
              </a:lnTo>
              <a:lnTo>
                <a:pt x="0" y="19254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910CD-5588-421D-8AA6-24F667A17B83}">
      <dsp:nvSpPr>
        <dsp:cNvPr id="0" name=""/>
        <dsp:cNvSpPr/>
      </dsp:nvSpPr>
      <dsp:spPr>
        <a:xfrm>
          <a:off x="2989873" y="901634"/>
          <a:ext cx="283473" cy="1282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293"/>
              </a:lnTo>
              <a:lnTo>
                <a:pt x="283473" y="128229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71E8A-193B-44F3-BF28-E1397B6D5A1A}">
      <dsp:nvSpPr>
        <dsp:cNvPr id="0" name=""/>
        <dsp:cNvSpPr/>
      </dsp:nvSpPr>
      <dsp:spPr>
        <a:xfrm>
          <a:off x="2883390" y="901634"/>
          <a:ext cx="106483" cy="629302"/>
        </a:xfrm>
        <a:custGeom>
          <a:avLst/>
          <a:gdLst/>
          <a:ahLst/>
          <a:cxnLst/>
          <a:rect l="0" t="0" r="0" b="0"/>
          <a:pathLst>
            <a:path>
              <a:moveTo>
                <a:pt x="106483" y="0"/>
              </a:moveTo>
              <a:lnTo>
                <a:pt x="106483" y="629302"/>
              </a:lnTo>
              <a:lnTo>
                <a:pt x="0" y="62930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1B14C-37EF-4473-B68B-5BCA97DA5B0E}">
      <dsp:nvSpPr>
        <dsp:cNvPr id="0" name=""/>
        <dsp:cNvSpPr/>
      </dsp:nvSpPr>
      <dsp:spPr>
        <a:xfrm>
          <a:off x="2989873" y="901634"/>
          <a:ext cx="2276086" cy="339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2774"/>
              </a:lnTo>
              <a:lnTo>
                <a:pt x="2276086" y="3202774"/>
              </a:lnTo>
              <a:lnTo>
                <a:pt x="2276086" y="339211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F4A2C-3221-4390-9804-05937778F704}">
      <dsp:nvSpPr>
        <dsp:cNvPr id="0" name=""/>
        <dsp:cNvSpPr/>
      </dsp:nvSpPr>
      <dsp:spPr>
        <a:xfrm>
          <a:off x="2944153" y="901634"/>
          <a:ext cx="91440" cy="3418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88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92D4D-4F76-41F1-9AF7-31B9F73A33F4}">
      <dsp:nvSpPr>
        <dsp:cNvPr id="0" name=""/>
        <dsp:cNvSpPr/>
      </dsp:nvSpPr>
      <dsp:spPr>
        <a:xfrm>
          <a:off x="902048" y="901634"/>
          <a:ext cx="2087824" cy="3392117"/>
        </a:xfrm>
        <a:custGeom>
          <a:avLst/>
          <a:gdLst/>
          <a:ahLst/>
          <a:cxnLst/>
          <a:rect l="0" t="0" r="0" b="0"/>
          <a:pathLst>
            <a:path>
              <a:moveTo>
                <a:pt x="2087824" y="0"/>
              </a:moveTo>
              <a:lnTo>
                <a:pt x="2087824" y="3202774"/>
              </a:lnTo>
              <a:lnTo>
                <a:pt x="0" y="3202774"/>
              </a:lnTo>
              <a:lnTo>
                <a:pt x="0" y="339211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BE76A-782C-4284-BBE1-73828BFC0D70}">
      <dsp:nvSpPr>
        <dsp:cNvPr id="0" name=""/>
        <dsp:cNvSpPr/>
      </dsp:nvSpPr>
      <dsp:spPr>
        <a:xfrm>
          <a:off x="2088238" y="0"/>
          <a:ext cx="1803268" cy="9016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Generalforsamling</a:t>
          </a:r>
          <a:endParaRPr lang="nb-NO" sz="1800" kern="1200" dirty="0"/>
        </a:p>
      </dsp:txBody>
      <dsp:txXfrm>
        <a:off x="2088238" y="0"/>
        <a:ext cx="1803268" cy="901634"/>
      </dsp:txXfrm>
    </dsp:sp>
    <dsp:sp modelId="{BF2CA134-1285-4C91-B713-96528481CA6F}">
      <dsp:nvSpPr>
        <dsp:cNvPr id="0" name=""/>
        <dsp:cNvSpPr/>
      </dsp:nvSpPr>
      <dsp:spPr>
        <a:xfrm>
          <a:off x="414" y="4293752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FAU</a:t>
          </a:r>
          <a:endParaRPr lang="nb-NO" sz="1800" kern="1200" dirty="0"/>
        </a:p>
      </dsp:txBody>
      <dsp:txXfrm>
        <a:off x="414" y="4293752"/>
        <a:ext cx="1803268" cy="901634"/>
      </dsp:txXfrm>
    </dsp:sp>
    <dsp:sp modelId="{DA8A163E-7D9F-4EBC-97DF-6A873D89301B}">
      <dsp:nvSpPr>
        <dsp:cNvPr id="0" name=""/>
        <dsp:cNvSpPr/>
      </dsp:nvSpPr>
      <dsp:spPr>
        <a:xfrm>
          <a:off x="2088238" y="4320476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Personalet</a:t>
          </a:r>
          <a:endParaRPr lang="nb-NO" sz="1800" kern="1200" dirty="0"/>
        </a:p>
      </dsp:txBody>
      <dsp:txXfrm>
        <a:off x="2088238" y="4320476"/>
        <a:ext cx="1803268" cy="901634"/>
      </dsp:txXfrm>
    </dsp:sp>
    <dsp:sp modelId="{BFD4A05B-FC0E-44E4-B87E-1E5DA7A5227F}">
      <dsp:nvSpPr>
        <dsp:cNvPr id="0" name=""/>
        <dsp:cNvSpPr/>
      </dsp:nvSpPr>
      <dsp:spPr>
        <a:xfrm>
          <a:off x="4364324" y="4293752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SU</a:t>
          </a:r>
          <a:endParaRPr lang="nb-NO" sz="1800" kern="1200" dirty="0"/>
        </a:p>
      </dsp:txBody>
      <dsp:txXfrm>
        <a:off x="4364324" y="4293752"/>
        <a:ext cx="1803268" cy="901634"/>
      </dsp:txXfrm>
    </dsp:sp>
    <dsp:sp modelId="{1EADE928-5D77-4AC3-BE85-13332D466626}">
      <dsp:nvSpPr>
        <dsp:cNvPr id="0" name=""/>
        <dsp:cNvSpPr/>
      </dsp:nvSpPr>
      <dsp:spPr>
        <a:xfrm>
          <a:off x="1080121" y="1080119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Styreleder </a:t>
          </a:r>
          <a:endParaRPr lang="nb-NO" sz="1800" kern="1200" dirty="0"/>
        </a:p>
      </dsp:txBody>
      <dsp:txXfrm>
        <a:off x="1080121" y="1080119"/>
        <a:ext cx="1803268" cy="901634"/>
      </dsp:txXfrm>
    </dsp:sp>
    <dsp:sp modelId="{FD893E7B-EF76-485D-BE72-059BE8BDEFF8}">
      <dsp:nvSpPr>
        <dsp:cNvPr id="0" name=""/>
        <dsp:cNvSpPr/>
      </dsp:nvSpPr>
      <dsp:spPr>
        <a:xfrm>
          <a:off x="3273347" y="1733110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Styret</a:t>
          </a:r>
          <a:endParaRPr lang="nb-NO" sz="1800" kern="1200" dirty="0"/>
        </a:p>
      </dsp:txBody>
      <dsp:txXfrm>
        <a:off x="3273347" y="1733110"/>
        <a:ext cx="1803268" cy="901634"/>
      </dsp:txXfrm>
    </dsp:sp>
    <dsp:sp modelId="{BF62FA94-B3A6-42C1-9B42-48A0760C0AC2}">
      <dsp:nvSpPr>
        <dsp:cNvPr id="0" name=""/>
        <dsp:cNvSpPr/>
      </dsp:nvSpPr>
      <dsp:spPr>
        <a:xfrm>
          <a:off x="1008116" y="2376264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Daglig leder</a:t>
          </a:r>
          <a:endParaRPr lang="nb-NO" sz="1800" kern="1200" dirty="0"/>
        </a:p>
      </dsp:txBody>
      <dsp:txXfrm>
        <a:off x="1008116" y="2376264"/>
        <a:ext cx="1803268" cy="901634"/>
      </dsp:txXfrm>
    </dsp:sp>
    <dsp:sp modelId="{10B49E4E-9813-40B5-9E97-F1708F275D2E}">
      <dsp:nvSpPr>
        <dsp:cNvPr id="0" name=""/>
        <dsp:cNvSpPr/>
      </dsp:nvSpPr>
      <dsp:spPr>
        <a:xfrm>
          <a:off x="3240365" y="2808309"/>
          <a:ext cx="1803268" cy="901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Lederteam</a:t>
          </a:r>
          <a:endParaRPr lang="nb-NO" sz="1800" kern="1200" dirty="0"/>
        </a:p>
      </dsp:txBody>
      <dsp:txXfrm>
        <a:off x="3240365" y="2808309"/>
        <a:ext cx="1803268" cy="901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00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11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148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539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99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885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874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831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14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07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66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A3DAB-33C4-404B-8686-788BB7C967C8}" type="datetimeFigureOut">
              <a:rPr lang="nb-NO" smtClean="0"/>
              <a:t>11.04.2013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48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135367"/>
              </p:ext>
            </p:extLst>
          </p:nvPr>
        </p:nvGraphicFramePr>
        <p:xfrm>
          <a:off x="1403648" y="548680"/>
          <a:ext cx="6168008" cy="5648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6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Skjermfremvisning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Tonje</dc:creator>
  <cp:lastModifiedBy>Tonje</cp:lastModifiedBy>
  <cp:revision>2</cp:revision>
  <dcterms:created xsi:type="dcterms:W3CDTF">2013-04-11T10:30:16Z</dcterms:created>
  <dcterms:modified xsi:type="dcterms:W3CDTF">2013-04-11T10:43:55Z</dcterms:modified>
</cp:coreProperties>
</file>